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3" r:id="rId2"/>
    <p:sldId id="283" r:id="rId3"/>
    <p:sldId id="264" r:id="rId4"/>
    <p:sldId id="267" r:id="rId5"/>
    <p:sldId id="268" r:id="rId6"/>
    <p:sldId id="269" r:id="rId7"/>
    <p:sldId id="286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>
        <p:scale>
          <a:sx n="95" d="100"/>
          <a:sy n="95" d="100"/>
        </p:scale>
        <p:origin x="2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530D5-C826-4800-B5A9-4A90400E5454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B00BF-CB43-4B6F-9BE1-032B6E42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2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075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3152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3152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2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0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961C0-8E30-4ECB-B306-DAC490FCA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6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0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0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9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9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8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7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9DADE-5197-44EE-9EE5-004CBBFCCFA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89224-C5D0-48B0-8D6D-6805C451C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0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Documents%20and%20Settings\duonghuong\Local%20Settings\Temporary%20Internet%20Files\Content.IE5\W5EJOTMF\MSj04379120000%5b1%5d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4775201" y="2249785"/>
            <a:ext cx="2336800" cy="20621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5F1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800">
                <a:solidFill>
                  <a:srgbClr val="FF3300"/>
                </a:solidFill>
                <a:sym typeface="Wingdings" pitchFamily="2" charset="2"/>
              </a:rPr>
              <a:t></a:t>
            </a:r>
          </a:p>
        </p:txBody>
      </p:sp>
      <p:sp>
        <p:nvSpPr>
          <p:cNvPr id="2051" name="WordArt 4"/>
          <p:cNvSpPr>
            <a:spLocks noChangeArrowheads="1" noChangeShapeType="1" noTextEdit="1"/>
          </p:cNvSpPr>
          <p:nvPr/>
        </p:nvSpPr>
        <p:spPr bwMode="auto">
          <a:xfrm>
            <a:off x="2133600" y="1531058"/>
            <a:ext cx="7213600" cy="313972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22038"/>
              </a:avLst>
            </a:prstTxWarp>
          </a:bodyPr>
          <a:lstStyle/>
          <a:p>
            <a:pPr algn="ctr"/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1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1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1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1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1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1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1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THĂM</a:t>
            </a:r>
            <a:r>
              <a:rPr lang="en-US" sz="1867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67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/>
                <a:cs typeface="Times New Roman"/>
              </a:rPr>
              <a:t>LỚP</a:t>
            </a:r>
            <a:endParaRPr lang="en-US" sz="1867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35921" dir="2700000" algn="ctr" rotWithShape="0">
                  <a:srgbClr val="868686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5080000" y="2864557"/>
            <a:ext cx="274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1E    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6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6187"/>
            <a:ext cx="12192000" cy="20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167"/>
            <a:ext cx="12192000" cy="20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-381000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10433051" y="5562600"/>
            <a:ext cx="152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333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5715000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MSj04379120000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2333"/>
            <a:ext cx="406400" cy="33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836333"/>
            <a:ext cx="2438400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SONNE0000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-126999"/>
            <a:ext cx="2133600" cy="165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6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128">
            <a:off x="7721601" y="2836333"/>
            <a:ext cx="2336800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Text Box 20"/>
          <p:cNvSpPr txBox="1">
            <a:spLocks noChangeArrowheads="1"/>
          </p:cNvSpPr>
          <p:nvPr/>
        </p:nvSpPr>
        <p:spPr bwMode="auto">
          <a:xfrm>
            <a:off x="1483894" y="4445003"/>
            <a:ext cx="9133305" cy="173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67" b="1" dirty="0" err="1">
                <a:solidFill>
                  <a:srgbClr val="0033CC"/>
                </a:solidFill>
                <a:latin typeface="Times New Roman" pitchFamily="18" charset="0"/>
              </a:rPr>
              <a:t>Giáo</a:t>
            </a:r>
            <a:r>
              <a:rPr lang="en-US" sz="4267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33CC"/>
                </a:solidFill>
                <a:latin typeface="Times New Roman" pitchFamily="18" charset="0"/>
              </a:rPr>
              <a:t>viên</a:t>
            </a:r>
            <a:r>
              <a:rPr lang="en-US" sz="4267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en-US" sz="4267" b="1" dirty="0" err="1">
                <a:solidFill>
                  <a:srgbClr val="0033CC"/>
                </a:solidFill>
                <a:latin typeface="Times New Roman" pitchFamily="18" charset="0"/>
              </a:rPr>
              <a:t>Nguyễn</a:t>
            </a:r>
            <a:r>
              <a:rPr lang="en-US" sz="4267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33CC"/>
                </a:solidFill>
                <a:latin typeface="Times New Roman" pitchFamily="18" charset="0"/>
              </a:rPr>
              <a:t>Thị</a:t>
            </a:r>
            <a:r>
              <a:rPr lang="en-US" sz="4267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33CC"/>
                </a:solidFill>
                <a:latin typeface="Times New Roman" pitchFamily="18" charset="0"/>
              </a:rPr>
              <a:t>Hằng</a:t>
            </a:r>
            <a:endParaRPr lang="en-US" sz="4267" b="1" dirty="0">
              <a:solidFill>
                <a:srgbClr val="0033CC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267" b="1" dirty="0" err="1">
                <a:solidFill>
                  <a:srgbClr val="0033CC"/>
                </a:solidFill>
                <a:latin typeface="Times New Roman" pitchFamily="18" charset="0"/>
              </a:rPr>
              <a:t>Trường</a:t>
            </a:r>
            <a:r>
              <a:rPr lang="en-US" sz="4267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33CC"/>
                </a:solidFill>
                <a:latin typeface="Times New Roman" pitchFamily="18" charset="0"/>
              </a:rPr>
              <a:t>Tiểu</a:t>
            </a:r>
            <a:r>
              <a:rPr lang="en-US" sz="4267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33CC"/>
                </a:solidFill>
                <a:latin typeface="Times New Roman" pitchFamily="18" charset="0"/>
              </a:rPr>
              <a:t>học</a:t>
            </a:r>
            <a:r>
              <a:rPr lang="en-US" sz="4267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33CC"/>
                </a:solidFill>
                <a:latin typeface="Times New Roman" pitchFamily="18" charset="0"/>
              </a:rPr>
              <a:t>Nguyễn</a:t>
            </a:r>
            <a:r>
              <a:rPr lang="en-US" sz="4267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33CC"/>
                </a:solidFill>
                <a:latin typeface="Times New Roman" pitchFamily="18" charset="0"/>
              </a:rPr>
              <a:t>Bỉnh</a:t>
            </a:r>
            <a:r>
              <a:rPr lang="en-US" sz="4267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33CC"/>
                </a:solidFill>
                <a:latin typeface="Times New Roman" pitchFamily="18" charset="0"/>
              </a:rPr>
              <a:t>Khiêm</a:t>
            </a:r>
            <a:endParaRPr lang="en-US" sz="4267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020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5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5" y="1378038"/>
            <a:ext cx="7379595" cy="5280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2186" y="1378038"/>
            <a:ext cx="2125014" cy="5280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33" y="1300764"/>
            <a:ext cx="7765960" cy="55572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33396" y="1378038"/>
            <a:ext cx="2253804" cy="538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588" y="1429555"/>
            <a:ext cx="7070502" cy="5164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28090" y="1429554"/>
            <a:ext cx="2859110" cy="5164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5129" y="1749286"/>
            <a:ext cx="10548731" cy="2716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iữ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3429" y="450574"/>
            <a:ext cx="3207026" cy="861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5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836" y="1378037"/>
            <a:ext cx="8641725" cy="53833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730" y="3206838"/>
            <a:ext cx="2163651" cy="3361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154546" y="682579"/>
            <a:ext cx="2509358" cy="2524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6FEF9E-EEF3-43D2-9C29-01BB39180A2B}"/>
              </a:ext>
            </a:extLst>
          </p:cNvPr>
          <p:cNvSpPr txBox="1"/>
          <p:nvPr/>
        </p:nvSpPr>
        <p:spPr>
          <a:xfrm>
            <a:off x="771721" y="1380341"/>
            <a:ext cx="1275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1478">
              <a:defRPr/>
            </a:pPr>
            <a:r>
              <a:rPr lang="en-US" sz="3200" b="1" dirty="0" err="1" smtClean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6" y="1416677"/>
            <a:ext cx="7044744" cy="5215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12180" y="1416677"/>
            <a:ext cx="2331076" cy="5215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3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47" y="1519706"/>
            <a:ext cx="7160653" cy="5325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99301" y="1519706"/>
            <a:ext cx="2987899" cy="5203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6" y="1661374"/>
            <a:ext cx="6864441" cy="50613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31877" y="1661374"/>
            <a:ext cx="3155324" cy="5061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gang,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6" y="1378038"/>
            <a:ext cx="6658712" cy="54799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26149" y="1378038"/>
            <a:ext cx="3335294" cy="5479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4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6" y="1893194"/>
            <a:ext cx="11307651" cy="2125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49" y="2052509"/>
            <a:ext cx="12200890" cy="5423183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20000">
            <a:off x="350577" y="2359634"/>
            <a:ext cx="1201891" cy="1014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6FEF9E-EEF3-43D2-9C29-01BB39180A2B}"/>
              </a:ext>
            </a:extLst>
          </p:cNvPr>
          <p:cNvSpPr txBox="1"/>
          <p:nvPr/>
        </p:nvSpPr>
        <p:spPr>
          <a:xfrm>
            <a:off x="3951996" y="954505"/>
            <a:ext cx="4614488" cy="76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1478">
              <a:defRPr/>
            </a:pPr>
            <a:r>
              <a:rPr lang="en-US" sz="4388" b="1" dirty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797835"/>
              </p:ext>
            </p:extLst>
          </p:nvPr>
        </p:nvGraphicFramePr>
        <p:xfrm>
          <a:off x="4222808" y="2052509"/>
          <a:ext cx="405606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ackager Shell Object" showAsIcon="1" r:id="rId6" imgW="4055760" imgH="394560" progId="Package">
                  <p:embed/>
                </p:oleObj>
              </mc:Choice>
              <mc:Fallback>
                <p:oleObj name="Packager Shell Object" showAsIcon="1" r:id="rId6" imgW="4055760" imgH="394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2808" y="2052509"/>
                        <a:ext cx="4056063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30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310" y="1341441"/>
            <a:ext cx="11664763" cy="42893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2059" y="216114"/>
            <a:ext cx="3820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49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00+ Khung hinh dep ý tưởng trong 2023 | khung, khung ảnh, bìa báo c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079705" cy="725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0895" y="2705740"/>
            <a:ext cx="7311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0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none" spc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8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0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1257" y="104504"/>
            <a:ext cx="11769635" cy="6596743"/>
            <a:chOff x="261257" y="104504"/>
            <a:chExt cx="11769635" cy="65967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257" y="104504"/>
              <a:ext cx="5995852" cy="659674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5780" y="104505"/>
              <a:ext cx="5515111" cy="659674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714310" y="3357154"/>
              <a:ext cx="5316582" cy="24688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10: 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THỰC HIỆN NỘI QUY TRƯỜNG, LỚP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aolamdong.vn/dataimages/202104/original/images2358593_T5a_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7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mg6.thuthuatphanmem.vn/uploads/2022/02/14/phong-nen-lop-hoc-online-cuc-dep_090331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443791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68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2052509"/>
            <a:ext cx="12200890" cy="5423183"/>
          </a:xfrm>
          <a:prstGeom prst="rect">
            <a:avLst/>
          </a:prstGeom>
        </p:spPr>
      </p:pic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6348" y="-631231"/>
            <a:ext cx="5662295" cy="8121226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20000">
            <a:off x="350577" y="2359634"/>
            <a:ext cx="1201891" cy="10140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10974" y="1878168"/>
            <a:ext cx="7630452" cy="1313166"/>
          </a:xfrm>
          <a:prstGeom prst="rect">
            <a:avLst/>
          </a:prstGeom>
        </p:spPr>
        <p:txBody>
          <a:bodyPr wrap="square" lIns="81264" tIns="40633" rIns="81264" bIns="40633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LỚP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3069" y="682133"/>
            <a:ext cx="2969423" cy="3224025"/>
            <a:chOff x="-104055" y="-71834"/>
            <a:chExt cx="3240360" cy="32403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5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11870" y="1194707"/>
              <a:ext cx="1408509" cy="58773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478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0957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6430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1909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7385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2864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88342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3817" algn="l" defTabSz="910957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99160"/>
              <a:r>
                <a:rPr lang="vi-VN" sz="3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vi-VN" sz="32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32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3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6377" y="1141707"/>
            <a:ext cx="855924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2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YÊU CẦU CẦN ĐẠT: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lứa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08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04" y="938212"/>
            <a:ext cx="8860666" cy="5642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032" y="3216736"/>
            <a:ext cx="2730320" cy="3561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154546" y="566671"/>
            <a:ext cx="2678806" cy="2640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6FEF9E-EEF3-43D2-9C29-01BB39180A2B}"/>
              </a:ext>
            </a:extLst>
          </p:cNvPr>
          <p:cNvSpPr txBox="1"/>
          <p:nvPr/>
        </p:nvSpPr>
        <p:spPr>
          <a:xfrm>
            <a:off x="674624" y="1127061"/>
            <a:ext cx="1643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1478">
              <a:defRPr/>
            </a:pPr>
            <a:r>
              <a:rPr lang="en-US" sz="3600" b="1" dirty="0" err="1" smtClean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 smtClean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600" b="1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0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6" y="1378039"/>
            <a:ext cx="7984902" cy="52030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58400" y="1378038"/>
            <a:ext cx="1828800" cy="5203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730" y="90151"/>
            <a:ext cx="11745531" cy="74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NỘI QUY TRƯỜNG,LỚP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4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503</Words>
  <Application>Microsoft Office PowerPoint</Application>
  <PresentationFormat>Custom</PresentationFormat>
  <Paragraphs>44</Paragraphs>
  <Slides>21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Hang</cp:lastModifiedBy>
  <cp:revision>4</cp:revision>
  <dcterms:created xsi:type="dcterms:W3CDTF">2022-05-02T11:47:09Z</dcterms:created>
  <dcterms:modified xsi:type="dcterms:W3CDTF">2023-05-13T01:38:14Z</dcterms:modified>
</cp:coreProperties>
</file>