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79108"/>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xmlns=""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xmlns=""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xmlns=""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xmlns=""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
        <p:nvSpPr>
          <p:cNvPr id="3" name="Rectangle: Rounded Corners 2">
            <a:extLst>
              <a:ext uri="{FF2B5EF4-FFF2-40B4-BE49-F238E27FC236}">
                <a16:creationId xmlns:a16="http://schemas.microsoft.com/office/drawing/2014/main" xmlns="" id="{9737ED72-39CD-1C90-9712-7EACB2CF984D}"/>
              </a:ext>
            </a:extLst>
          </p:cNvPr>
          <p:cNvSpPr/>
          <p:nvPr/>
        </p:nvSpPr>
        <p:spPr>
          <a:xfrm>
            <a:off x="2549236" y="90658"/>
            <a:ext cx="7119224" cy="548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Thứ</a:t>
            </a:r>
            <a:r>
              <a:rPr lang="en-US" dirty="0"/>
              <a:t> </a:t>
            </a:r>
            <a:r>
              <a:rPr lang="en-US" dirty="0" err="1"/>
              <a:t>Năm</a:t>
            </a:r>
            <a:r>
              <a:rPr lang="en-US" dirty="0"/>
              <a:t> </a:t>
            </a:r>
            <a:r>
              <a:rPr lang="en-US" dirty="0" err="1"/>
              <a:t>ngày</a:t>
            </a:r>
            <a:r>
              <a:rPr lang="en-US" dirty="0"/>
              <a:t> 13 </a:t>
            </a:r>
            <a:r>
              <a:rPr lang="en-US" dirty="0" err="1"/>
              <a:t>tháng</a:t>
            </a:r>
            <a:r>
              <a:rPr lang="en-US" dirty="0"/>
              <a:t> 4 </a:t>
            </a:r>
            <a:r>
              <a:rPr lang="en-US" dirty="0" err="1"/>
              <a:t>năm</a:t>
            </a:r>
            <a:r>
              <a:rPr lang="en-US" dirty="0"/>
              <a:t> 2023</a:t>
            </a:r>
          </a:p>
        </p:txBody>
      </p:sp>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xmlns=""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tiền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trải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xmlns=""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xmlns=""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xmlns=""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xmlns=""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xmlns=""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xmlns=""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xmlns=""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xmlns=""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xmlns=""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xmlns=""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xmlns=""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xmlns=""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xmlns=""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xmlns=""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xmlns=""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xmlns=""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xmlns=""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xmlns=""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xmlns=""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xmlns=""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xmlns=""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xmlns=""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xmlns=""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xmlns=""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xmlns=""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xmlns=""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xmlns=""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xmlns=""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xmlns=""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xmlns=""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xmlns=""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xmlns=""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xmlns=""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xmlns=""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xmlns=""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xmlns=""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xmlns=""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xmlns=""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xmlns=""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xmlns=""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xmlns=""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xmlns=""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xmlns=""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xmlns=""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xmlns=""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xmlns=""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xmlns=""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xmlns=""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xmlns=""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xmlns=""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xmlns=""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xmlns=""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xmlns=""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xmlns=""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5754</TotalTime>
  <Words>830</Words>
  <Application>Microsoft Office PowerPoint</Application>
  <PresentationFormat>Widescreen</PresentationFormat>
  <Paragraphs>93</Paragraphs>
  <Slides>14</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186</cp:revision>
  <dcterms:created xsi:type="dcterms:W3CDTF">2021-11-14T08:33:55Z</dcterms:created>
  <dcterms:modified xsi:type="dcterms:W3CDTF">2023-05-11T10:31:52Z</dcterms:modified>
</cp:coreProperties>
</file>